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33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24" autoAdjust="0"/>
  </p:normalViewPr>
  <p:slideViewPr>
    <p:cSldViewPr>
      <p:cViewPr varScale="1">
        <p:scale>
          <a:sx n="69" d="100"/>
          <a:sy n="69" d="100"/>
        </p:scale>
        <p:origin x="-39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59408-CB92-44F3-91FC-23DDA69A5B9C}" type="datetimeFigureOut">
              <a:rPr lang="pt-PT" smtClean="0"/>
              <a:t>18-02-2016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84237-A93D-4CC6-943F-0BDA5ADBE2AE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59408-CB92-44F3-91FC-23DDA69A5B9C}" type="datetimeFigureOut">
              <a:rPr lang="pt-PT" smtClean="0"/>
              <a:t>18-02-2016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84237-A93D-4CC6-943F-0BDA5ADBE2AE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59408-CB92-44F3-91FC-23DDA69A5B9C}" type="datetimeFigureOut">
              <a:rPr lang="pt-PT" smtClean="0"/>
              <a:t>18-02-2016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84237-A93D-4CC6-943F-0BDA5ADBE2AE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59408-CB92-44F3-91FC-23DDA69A5B9C}" type="datetimeFigureOut">
              <a:rPr lang="pt-PT" smtClean="0"/>
              <a:t>18-02-2016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84237-A93D-4CC6-943F-0BDA5ADBE2AE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59408-CB92-44F3-91FC-23DDA69A5B9C}" type="datetimeFigureOut">
              <a:rPr lang="pt-PT" smtClean="0"/>
              <a:t>18-02-2016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84237-A93D-4CC6-943F-0BDA5ADBE2AE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59408-CB92-44F3-91FC-23DDA69A5B9C}" type="datetimeFigureOut">
              <a:rPr lang="pt-PT" smtClean="0"/>
              <a:t>18-02-2016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84237-A93D-4CC6-943F-0BDA5ADBE2AE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59408-CB92-44F3-91FC-23DDA69A5B9C}" type="datetimeFigureOut">
              <a:rPr lang="pt-PT" smtClean="0"/>
              <a:t>18-02-2016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84237-A93D-4CC6-943F-0BDA5ADBE2AE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59408-CB92-44F3-91FC-23DDA69A5B9C}" type="datetimeFigureOut">
              <a:rPr lang="pt-PT" smtClean="0"/>
              <a:t>18-02-2016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84237-A93D-4CC6-943F-0BDA5ADBE2AE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59408-CB92-44F3-91FC-23DDA69A5B9C}" type="datetimeFigureOut">
              <a:rPr lang="pt-PT" smtClean="0"/>
              <a:t>18-02-2016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84237-A93D-4CC6-943F-0BDA5ADBE2AE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59408-CB92-44F3-91FC-23DDA69A5B9C}" type="datetimeFigureOut">
              <a:rPr lang="pt-PT" smtClean="0"/>
              <a:t>18-02-2016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84237-A93D-4CC6-943F-0BDA5ADBE2AE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59408-CB92-44F3-91FC-23DDA69A5B9C}" type="datetimeFigureOut">
              <a:rPr lang="pt-PT" smtClean="0"/>
              <a:t>18-02-2016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84237-A93D-4CC6-943F-0BDA5ADBE2AE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359408-CB92-44F3-91FC-23DDA69A5B9C}" type="datetimeFigureOut">
              <a:rPr lang="pt-PT" smtClean="0"/>
              <a:t>18-02-2016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D84237-A93D-4CC6-943F-0BDA5ADBE2AE}" type="slidenum">
              <a:rPr lang="pt-PT" smtClean="0"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1779237_337860869689696_1749947207_n.jpg"/>
          <p:cNvPicPr>
            <a:picLocks noChangeAspect="1"/>
          </p:cNvPicPr>
          <p:nvPr/>
        </p:nvPicPr>
        <p:blipFill>
          <a:blip r:embed="rId3" cstate="print">
            <a:lum bright="9000" contrast="-19000"/>
          </a:blip>
          <a:stretch>
            <a:fillRect/>
          </a:stretch>
        </p:blipFill>
        <p:spPr>
          <a:xfrm>
            <a:off x="971600" y="1916832"/>
            <a:ext cx="6588224" cy="1839213"/>
          </a:xfrm>
          <a:prstGeom prst="flowChartAlternateProcess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  <a:scene3d>
            <a:camera prst="orthographicFront">
              <a:rot lat="21000000" lon="1500000" rev="0"/>
            </a:camera>
            <a:lightRig rig="flat" dir="t">
              <a:rot lat="0" lon="0" rev="5400000"/>
            </a:lightRig>
          </a:scene3d>
          <a:sp3d extrusionH="431800" contourW="12700" prstMaterial="metal">
            <a:bevelT w="190500" h="222250"/>
            <a:bevelB/>
            <a:extrusionClr>
              <a:schemeClr val="bg1">
                <a:lumMod val="75000"/>
              </a:schemeClr>
            </a:extrusionClr>
            <a:contourClr>
              <a:schemeClr val="bg1">
                <a:lumMod val="50000"/>
              </a:schemeClr>
            </a:contourClr>
          </a:sp3d>
        </p:spPr>
      </p:pic>
      <p:sp>
        <p:nvSpPr>
          <p:cNvPr id="6" name="CaixaDeTexto 5"/>
          <p:cNvSpPr txBox="1"/>
          <p:nvPr/>
        </p:nvSpPr>
        <p:spPr>
          <a:xfrm>
            <a:off x="899592" y="548680"/>
            <a:ext cx="4176464" cy="1107996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pt-PT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99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JORNAL</a:t>
            </a:r>
            <a:endParaRPr lang="pt-PT" sz="6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99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3995936" y="5517232"/>
            <a:ext cx="4968552" cy="92333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t-PT" sz="5400" dirty="0" smtClean="0">
                <a:solidFill>
                  <a:srgbClr val="0070C0"/>
                </a:solidFill>
                <a:latin typeface="Arial Black" pitchFamily="34" charset="0"/>
              </a:rPr>
              <a:t>APRESENTA</a:t>
            </a:r>
            <a:endParaRPr lang="pt-PT" sz="5400" dirty="0">
              <a:solidFill>
                <a:srgbClr val="0070C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 advClick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5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85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385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7" dur="385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9" dur="385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0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</TotalTime>
  <Words>2</Words>
  <Application>Microsoft Office PowerPoint</Application>
  <PresentationFormat>Apresentação no Ecrã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1</vt:i4>
      </vt:variant>
    </vt:vector>
  </HeadingPairs>
  <TitlesOfParts>
    <vt:vector size="2" baseType="lpstr">
      <vt:lpstr>Tema do Office</vt:lpstr>
      <vt:lpstr>Diapositivo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Bruno</dc:creator>
  <cp:lastModifiedBy>Bruno</cp:lastModifiedBy>
  <cp:revision>20</cp:revision>
  <dcterms:created xsi:type="dcterms:W3CDTF">2016-02-18T15:14:22Z</dcterms:created>
  <dcterms:modified xsi:type="dcterms:W3CDTF">2016-02-18T19:32:46Z</dcterms:modified>
</cp:coreProperties>
</file>